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0" r:id="rId1"/>
    <p:sldMasterId id="2147484256" r:id="rId2"/>
  </p:sldMasterIdLst>
  <p:notesMasterIdLst>
    <p:notesMasterId r:id="rId4"/>
  </p:notesMasterIdLst>
  <p:sldIdLst>
    <p:sldId id="264" r:id="rId3"/>
  </p:sldIdLst>
  <p:sldSz cx="7559675" cy="1069181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33CCCC"/>
    <a:srgbClr val="0099CC"/>
    <a:srgbClr val="FF9900"/>
    <a:srgbClr val="00B050"/>
    <a:srgbClr val="33CCFF"/>
    <a:srgbClr val="FF66CC"/>
    <a:srgbClr val="99CCFF"/>
    <a:srgbClr val="CCE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4333" autoAdjust="0"/>
  </p:normalViewPr>
  <p:slideViewPr>
    <p:cSldViewPr snapToGrid="0">
      <p:cViewPr>
        <p:scale>
          <a:sx n="120" d="100"/>
          <a:sy n="120" d="100"/>
        </p:scale>
        <p:origin x="1770" y="-2856"/>
      </p:cViewPr>
      <p:guideLst>
        <p:guide orient="horz" pos="3367"/>
        <p:guide pos="23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0"/>
            <a:ext cx="2949786" cy="498693"/>
          </a:xfrm>
          <a:prstGeom prst="rect">
            <a:avLst/>
          </a:prstGeom>
        </p:spPr>
        <p:txBody>
          <a:bodyPr vert="horz" lIns="92153" tIns="46075" rIns="92153" bIns="460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2153" tIns="46075" rIns="92153" bIns="46075" rtlCol="0"/>
          <a:lstStyle>
            <a:lvl1pPr algn="r">
              <a:defRPr sz="1200"/>
            </a:lvl1pPr>
          </a:lstStyle>
          <a:p>
            <a:fld id="{8D1A75F7-B5D2-42F7-8DF5-514DD95CE3AC}" type="datetimeFigureOut">
              <a:rPr kumimoji="1" lang="ja-JP" altLang="en-US" smtClean="0"/>
              <a:t>2026/2/20</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2800"/>
          </a:xfrm>
          <a:prstGeom prst="rect">
            <a:avLst/>
          </a:prstGeom>
          <a:noFill/>
          <a:ln w="12700">
            <a:solidFill>
              <a:prstClr val="black"/>
            </a:solidFill>
          </a:ln>
        </p:spPr>
        <p:txBody>
          <a:bodyPr vert="horz" lIns="92153" tIns="46075" rIns="92153" bIns="46075" rtlCol="0" anchor="ctr"/>
          <a:lstStyle/>
          <a:p>
            <a:endParaRPr lang="ja-JP" altLang="en-US"/>
          </a:p>
        </p:txBody>
      </p:sp>
      <p:sp>
        <p:nvSpPr>
          <p:cNvPr id="5" name="ノート プレースホルダー 4"/>
          <p:cNvSpPr>
            <a:spLocks noGrp="1"/>
          </p:cNvSpPr>
          <p:nvPr>
            <p:ph type="body" sz="quarter" idx="3"/>
          </p:nvPr>
        </p:nvSpPr>
        <p:spPr>
          <a:xfrm>
            <a:off x="680721" y="4783311"/>
            <a:ext cx="5445760" cy="3913614"/>
          </a:xfrm>
          <a:prstGeom prst="rect">
            <a:avLst/>
          </a:prstGeom>
        </p:spPr>
        <p:txBody>
          <a:bodyPr vert="horz" lIns="92153" tIns="46075" rIns="92153" bIns="460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40649"/>
            <a:ext cx="2949786" cy="498692"/>
          </a:xfrm>
          <a:prstGeom prst="rect">
            <a:avLst/>
          </a:prstGeom>
        </p:spPr>
        <p:txBody>
          <a:bodyPr vert="horz" lIns="92153" tIns="46075" rIns="92153" bIns="460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6" cy="498692"/>
          </a:xfrm>
          <a:prstGeom prst="rect">
            <a:avLst/>
          </a:prstGeom>
        </p:spPr>
        <p:txBody>
          <a:bodyPr vert="horz" lIns="92153" tIns="46075" rIns="92153" bIns="46075" rtlCol="0" anchor="b"/>
          <a:lstStyle>
            <a:lvl1pPr algn="r">
              <a:defRPr sz="1200"/>
            </a:lvl1pPr>
          </a:lstStyle>
          <a:p>
            <a:fld id="{EDFF86E9-DF97-48C0-B4E7-86AD2EB439D8}" type="slidenum">
              <a:rPr kumimoji="1" lang="ja-JP" altLang="en-US" smtClean="0"/>
              <a:t>‹#›</a:t>
            </a:fld>
            <a:endParaRPr kumimoji="1" lang="ja-JP" altLang="en-US"/>
          </a:p>
        </p:txBody>
      </p:sp>
    </p:spTree>
    <p:extLst>
      <p:ext uri="{BB962C8B-B14F-4D97-AF65-F5344CB8AC3E}">
        <p14:creationId xmlns:p14="http://schemas.microsoft.com/office/powerpoint/2010/main" val="1708702197"/>
      </p:ext>
    </p:extLst>
  </p:cSld>
  <p:clrMap bg1="lt1" tx1="dk1" bg2="lt2" tx2="dk2" accent1="accent1" accent2="accent2" accent3="accent3" accent4="accent4" accent5="accent5" accent6="accent6" hlink="hlink" folHlink="folHlink"/>
  <p:notesStyle>
    <a:lvl1pPr marL="0" algn="l" defTabSz="1039363" rtl="0" eaLnBrk="1" latinLnBrk="0" hangingPunct="1">
      <a:defRPr kumimoji="1" sz="1364" kern="1200">
        <a:solidFill>
          <a:schemeClr val="tx1"/>
        </a:solidFill>
        <a:latin typeface="+mn-lt"/>
        <a:ea typeface="+mn-ea"/>
        <a:cs typeface="+mn-cs"/>
      </a:defRPr>
    </a:lvl1pPr>
    <a:lvl2pPr marL="519681" algn="l" defTabSz="1039363" rtl="0" eaLnBrk="1" latinLnBrk="0" hangingPunct="1">
      <a:defRPr kumimoji="1" sz="1364" kern="1200">
        <a:solidFill>
          <a:schemeClr val="tx1"/>
        </a:solidFill>
        <a:latin typeface="+mn-lt"/>
        <a:ea typeface="+mn-ea"/>
        <a:cs typeface="+mn-cs"/>
      </a:defRPr>
    </a:lvl2pPr>
    <a:lvl3pPr marL="1039363" algn="l" defTabSz="1039363" rtl="0" eaLnBrk="1" latinLnBrk="0" hangingPunct="1">
      <a:defRPr kumimoji="1" sz="1364" kern="1200">
        <a:solidFill>
          <a:schemeClr val="tx1"/>
        </a:solidFill>
        <a:latin typeface="+mn-lt"/>
        <a:ea typeface="+mn-ea"/>
        <a:cs typeface="+mn-cs"/>
      </a:defRPr>
    </a:lvl3pPr>
    <a:lvl4pPr marL="1559044" algn="l" defTabSz="1039363" rtl="0" eaLnBrk="1" latinLnBrk="0" hangingPunct="1">
      <a:defRPr kumimoji="1" sz="1364" kern="1200">
        <a:solidFill>
          <a:schemeClr val="tx1"/>
        </a:solidFill>
        <a:latin typeface="+mn-lt"/>
        <a:ea typeface="+mn-ea"/>
        <a:cs typeface="+mn-cs"/>
      </a:defRPr>
    </a:lvl4pPr>
    <a:lvl5pPr marL="2078726" algn="l" defTabSz="1039363" rtl="0" eaLnBrk="1" latinLnBrk="0" hangingPunct="1">
      <a:defRPr kumimoji="1" sz="1364" kern="1200">
        <a:solidFill>
          <a:schemeClr val="tx1"/>
        </a:solidFill>
        <a:latin typeface="+mn-lt"/>
        <a:ea typeface="+mn-ea"/>
        <a:cs typeface="+mn-cs"/>
      </a:defRPr>
    </a:lvl5pPr>
    <a:lvl6pPr marL="2598408" algn="l" defTabSz="1039363" rtl="0" eaLnBrk="1" latinLnBrk="0" hangingPunct="1">
      <a:defRPr kumimoji="1" sz="1364" kern="1200">
        <a:solidFill>
          <a:schemeClr val="tx1"/>
        </a:solidFill>
        <a:latin typeface="+mn-lt"/>
        <a:ea typeface="+mn-ea"/>
        <a:cs typeface="+mn-cs"/>
      </a:defRPr>
    </a:lvl6pPr>
    <a:lvl7pPr marL="3118090" algn="l" defTabSz="1039363" rtl="0" eaLnBrk="1" latinLnBrk="0" hangingPunct="1">
      <a:defRPr kumimoji="1" sz="1364" kern="1200">
        <a:solidFill>
          <a:schemeClr val="tx1"/>
        </a:solidFill>
        <a:latin typeface="+mn-lt"/>
        <a:ea typeface="+mn-ea"/>
        <a:cs typeface="+mn-cs"/>
      </a:defRPr>
    </a:lvl7pPr>
    <a:lvl8pPr marL="3637771" algn="l" defTabSz="1039363" rtl="0" eaLnBrk="1" latinLnBrk="0" hangingPunct="1">
      <a:defRPr kumimoji="1" sz="1364" kern="1200">
        <a:solidFill>
          <a:schemeClr val="tx1"/>
        </a:solidFill>
        <a:latin typeface="+mn-lt"/>
        <a:ea typeface="+mn-ea"/>
        <a:cs typeface="+mn-cs"/>
      </a:defRPr>
    </a:lvl8pPr>
    <a:lvl9pPr marL="4157453" algn="l" defTabSz="1039363" rtl="0" eaLnBrk="1" latinLnBrk="0" hangingPunct="1">
      <a:defRPr kumimoji="1" sz="13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7738" y="1243013"/>
            <a:ext cx="237172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0751">
              <a:defRPr/>
            </a:pPr>
            <a:fld id="{E7BA8B41-FF93-475A-AE28-00E341540B65}" type="slidenum">
              <a:rPr kumimoji="1" lang="ja-JP" altLang="en-US">
                <a:solidFill>
                  <a:prstClr val="black"/>
                </a:solidFill>
                <a:latin typeface="游ゴシック" panose="020F0502020204030204"/>
                <a:ea typeface="游ゴシック" panose="020B0400000000000000" pitchFamily="50" charset="-128"/>
              </a:rPr>
              <a:pPr defTabSz="460751">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2982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44960" y="1753174"/>
            <a:ext cx="5669756" cy="3722335"/>
          </a:xfrm>
        </p:spPr>
        <p:txBody>
          <a:bodyPr anchor="b">
            <a:normAutofit/>
          </a:bodyPr>
          <a:lstStyle>
            <a:lvl1pPr algn="ctr">
              <a:defRPr sz="3721"/>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normAutofit/>
          </a:bodyPr>
          <a:lstStyle>
            <a:lvl1pPr marL="0" indent="0" algn="ctr">
              <a:buNone/>
              <a:defRPr sz="1488">
                <a:solidFill>
                  <a:schemeClr val="tx1">
                    <a:lumMod val="75000"/>
                    <a:lumOff val="25000"/>
                  </a:schemeClr>
                </a:solidFill>
              </a:defRPr>
            </a:lvl1pPr>
            <a:lvl2pPr marL="283510" indent="0" algn="ctr">
              <a:buNone/>
              <a:defRPr sz="1736"/>
            </a:lvl2pPr>
            <a:lvl3pPr marL="567019" indent="0" algn="ctr">
              <a:buNone/>
              <a:defRPr sz="1488"/>
            </a:lvl3pPr>
            <a:lvl4pPr marL="850529" indent="0" algn="ctr">
              <a:buNone/>
              <a:defRPr sz="1240"/>
            </a:lvl4pPr>
            <a:lvl5pPr marL="1134039" indent="0" algn="ctr">
              <a:buNone/>
              <a:defRPr sz="1240"/>
            </a:lvl5pPr>
            <a:lvl6pPr marL="1417549" indent="0" algn="ctr">
              <a:buNone/>
              <a:defRPr sz="1240"/>
            </a:lvl6pPr>
            <a:lvl7pPr marL="1701058" indent="0" algn="ctr">
              <a:buNone/>
              <a:defRPr sz="1240"/>
            </a:lvl7pPr>
            <a:lvl8pPr marL="1984568" indent="0" algn="ctr">
              <a:buNone/>
              <a:defRPr sz="1240"/>
            </a:lvl8pPr>
            <a:lvl9pPr marL="2268078" indent="0" algn="ctr">
              <a:buNone/>
              <a:defRPr sz="1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548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891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2" y="561815"/>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1815"/>
            <a:ext cx="4795669" cy="906081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77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44960" y="1753174"/>
            <a:ext cx="5669756" cy="3722335"/>
          </a:xfrm>
        </p:spPr>
        <p:txBody>
          <a:bodyPr anchor="b">
            <a:normAutofit/>
          </a:bodyPr>
          <a:lstStyle>
            <a:lvl1pPr algn="ctr">
              <a:defRPr sz="3721"/>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normAutofit/>
          </a:bodyPr>
          <a:lstStyle>
            <a:lvl1pPr marL="0" indent="0" algn="ctr">
              <a:buNone/>
              <a:defRPr sz="1488">
                <a:solidFill>
                  <a:schemeClr val="tx1">
                    <a:lumMod val="75000"/>
                    <a:lumOff val="25000"/>
                  </a:schemeClr>
                </a:solidFill>
              </a:defRPr>
            </a:lvl1pPr>
            <a:lvl2pPr marL="283510" indent="0" algn="ctr">
              <a:buNone/>
              <a:defRPr sz="1736"/>
            </a:lvl2pPr>
            <a:lvl3pPr marL="567019" indent="0" algn="ctr">
              <a:buNone/>
              <a:defRPr sz="1488"/>
            </a:lvl3pPr>
            <a:lvl4pPr marL="850529" indent="0" algn="ctr">
              <a:buNone/>
              <a:defRPr sz="1240"/>
            </a:lvl4pPr>
            <a:lvl5pPr marL="1134039" indent="0" algn="ctr">
              <a:buNone/>
              <a:defRPr sz="1240"/>
            </a:lvl5pPr>
            <a:lvl6pPr marL="1417549" indent="0" algn="ctr">
              <a:buNone/>
              <a:defRPr sz="1240"/>
            </a:lvl6pPr>
            <a:lvl7pPr marL="1701058" indent="0" algn="ctr">
              <a:buNone/>
              <a:defRPr sz="1240"/>
            </a:lvl7pPr>
            <a:lvl8pPr marL="1984568" indent="0" algn="ctr">
              <a:buNone/>
              <a:defRPr sz="1240"/>
            </a:lvl8pPr>
            <a:lvl9pPr marL="2268078" indent="0" algn="ctr">
              <a:buNone/>
              <a:defRPr sz="1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05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536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0" y="2669715"/>
            <a:ext cx="6520220" cy="4445113"/>
          </a:xfrm>
        </p:spPr>
        <p:txBody>
          <a:bodyPr anchor="b">
            <a:normAutofit/>
          </a:bodyPr>
          <a:lstStyle>
            <a:lvl1pPr>
              <a:defRPr sz="3721"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0" y="7097683"/>
            <a:ext cx="6520220" cy="2338833"/>
          </a:xfrm>
        </p:spPr>
        <p:txBody>
          <a:bodyPr anchor="t">
            <a:normAutofit/>
          </a:bodyPr>
          <a:lstStyle>
            <a:lvl1pPr marL="0" indent="0">
              <a:buNone/>
              <a:defRPr sz="1488">
                <a:solidFill>
                  <a:schemeClr val="tx1">
                    <a:lumMod val="75000"/>
                    <a:lumOff val="25000"/>
                  </a:schemeClr>
                </a:solidFill>
              </a:defRPr>
            </a:lvl1pPr>
            <a:lvl2pPr marL="283510" indent="0">
              <a:buNone/>
              <a:defRPr sz="1116">
                <a:solidFill>
                  <a:schemeClr val="tx1">
                    <a:tint val="75000"/>
                  </a:schemeClr>
                </a:solidFill>
              </a:defRPr>
            </a:lvl2pPr>
            <a:lvl3pPr marL="567019" indent="0">
              <a:buNone/>
              <a:defRPr sz="992">
                <a:solidFill>
                  <a:schemeClr val="tx1">
                    <a:tint val="75000"/>
                  </a:schemeClr>
                </a:solidFill>
              </a:defRPr>
            </a:lvl3pPr>
            <a:lvl4pPr marL="850529" indent="0">
              <a:buNone/>
              <a:defRPr sz="868">
                <a:solidFill>
                  <a:schemeClr val="tx1">
                    <a:tint val="75000"/>
                  </a:schemeClr>
                </a:solidFill>
              </a:defRPr>
            </a:lvl4pPr>
            <a:lvl5pPr marL="1134039" indent="0">
              <a:buNone/>
              <a:defRPr sz="868">
                <a:solidFill>
                  <a:schemeClr val="tx1">
                    <a:tint val="75000"/>
                  </a:schemeClr>
                </a:solidFill>
              </a:defRPr>
            </a:lvl5pPr>
            <a:lvl6pPr marL="1417549" indent="0">
              <a:buNone/>
              <a:defRPr sz="868">
                <a:solidFill>
                  <a:schemeClr val="tx1">
                    <a:tint val="75000"/>
                  </a:schemeClr>
                </a:solidFill>
              </a:defRPr>
            </a:lvl6pPr>
            <a:lvl7pPr marL="1701058" indent="0">
              <a:buNone/>
              <a:defRPr sz="868">
                <a:solidFill>
                  <a:schemeClr val="tx1">
                    <a:tint val="75000"/>
                  </a:schemeClr>
                </a:solidFill>
              </a:defRPr>
            </a:lvl7pPr>
            <a:lvl8pPr marL="1984568" indent="0">
              <a:buNone/>
              <a:defRPr sz="868">
                <a:solidFill>
                  <a:schemeClr val="tx1">
                    <a:tint val="75000"/>
                  </a:schemeClr>
                </a:solidFill>
              </a:defRPr>
            </a:lvl8pPr>
            <a:lvl9pPr marL="2268078" indent="0">
              <a:buNone/>
              <a:defRPr sz="86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608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24023" y="2851151"/>
            <a:ext cx="3212862" cy="67838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51151"/>
            <a:ext cx="3212862" cy="67838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903087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023" y="2622052"/>
            <a:ext cx="3197113" cy="1287288"/>
          </a:xfrm>
        </p:spPr>
        <p:txBody>
          <a:bodyPr anchor="b">
            <a:normAutofit/>
          </a:bodyPr>
          <a:lstStyle>
            <a:lvl1pPr marL="0" indent="0">
              <a:spcBef>
                <a:spcPts val="0"/>
              </a:spcBef>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lang="ja-JP" altLang="en-US"/>
              <a:t>マスター テキストの書式設定</a:t>
            </a:r>
          </a:p>
        </p:txBody>
      </p:sp>
      <p:sp>
        <p:nvSpPr>
          <p:cNvPr id="4" name="Content Placeholder 3"/>
          <p:cNvSpPr>
            <a:spLocks noGrp="1"/>
          </p:cNvSpPr>
          <p:nvPr>
            <p:ph sz="half" idx="2"/>
          </p:nvPr>
        </p:nvSpPr>
        <p:spPr>
          <a:xfrm>
            <a:off x="524023" y="3909341"/>
            <a:ext cx="3197113" cy="5738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2053"/>
            <a:ext cx="3212862" cy="1287286"/>
          </a:xfrm>
        </p:spPr>
        <p:txBody>
          <a:bodyPr anchor="b"/>
          <a:lstStyle>
            <a:lvl1pPr marL="0" indent="0">
              <a:spcBef>
                <a:spcPts val="0"/>
              </a:spcBef>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9341"/>
            <a:ext cx="3212862" cy="5738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8471895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14677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2913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1618" y="712788"/>
            <a:ext cx="2437995" cy="2494752"/>
          </a:xfrm>
        </p:spPr>
        <p:txBody>
          <a:bodyPr anchor="b">
            <a:normAutofit/>
          </a:bodyPr>
          <a:lstStyle>
            <a:lvl1pPr>
              <a:defRPr sz="1984" b="0"/>
            </a:lvl1pPr>
          </a:lstStyle>
          <a:p>
            <a:r>
              <a:rPr lang="ja-JP" altLang="en-US"/>
              <a:t>マスター タイトルの書式設定</a:t>
            </a:r>
            <a:endParaRPr lang="en-US" dirty="0"/>
          </a:p>
        </p:txBody>
      </p:sp>
      <p:sp>
        <p:nvSpPr>
          <p:cNvPr id="3" name="Content Placeholder 2"/>
          <p:cNvSpPr>
            <a:spLocks noGrp="1"/>
          </p:cNvSpPr>
          <p:nvPr>
            <p:ph idx="1"/>
          </p:nvPr>
        </p:nvSpPr>
        <p:spPr>
          <a:xfrm>
            <a:off x="3212862" y="1544373"/>
            <a:ext cx="3827085" cy="760306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1618" y="3207543"/>
            <a:ext cx="2437995" cy="5939898"/>
          </a:xfrm>
        </p:spPr>
        <p:txBody>
          <a:bodyPr>
            <a:normAutofit/>
          </a:bodyPr>
          <a:lstStyle>
            <a:lvl1pPr marL="0" indent="0">
              <a:lnSpc>
                <a:spcPct val="90000"/>
              </a:lnSpc>
              <a:buNone/>
              <a:defRPr sz="992"/>
            </a:lvl1pPr>
            <a:lvl2pPr marL="283510" indent="0">
              <a:buNone/>
              <a:defRPr sz="744"/>
            </a:lvl2pPr>
            <a:lvl3pPr marL="567019" indent="0">
              <a:buNone/>
              <a:defRPr sz="620"/>
            </a:lvl3pPr>
            <a:lvl4pPr marL="850529" indent="0">
              <a:buNone/>
              <a:defRPr sz="558"/>
            </a:lvl4pPr>
            <a:lvl5pPr marL="1134039" indent="0">
              <a:buNone/>
              <a:defRPr sz="558"/>
            </a:lvl5pPr>
            <a:lvl6pPr marL="1417549" indent="0">
              <a:buNone/>
              <a:defRPr sz="558"/>
            </a:lvl6pPr>
            <a:lvl7pPr marL="1701058" indent="0">
              <a:buNone/>
              <a:defRPr sz="558"/>
            </a:lvl7pPr>
            <a:lvl8pPr marL="1984568" indent="0">
              <a:buNone/>
              <a:defRPr sz="558"/>
            </a:lvl8pPr>
            <a:lvl9pPr marL="2268078" indent="0">
              <a:buNone/>
              <a:defRPr sz="55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700555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753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1618" y="712788"/>
            <a:ext cx="2437995" cy="2494756"/>
          </a:xfrm>
        </p:spPr>
        <p:txBody>
          <a:bodyPr anchor="b">
            <a:normAutofit/>
          </a:bodyPr>
          <a:lstStyle>
            <a:lvl1pPr>
              <a:defRPr sz="1984"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212862" y="1544373"/>
            <a:ext cx="3827085" cy="760306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1618" y="3207544"/>
            <a:ext cx="2437995" cy="5939896"/>
          </a:xfrm>
        </p:spPr>
        <p:txBody>
          <a:bodyPr>
            <a:normAutofit/>
          </a:bodyPr>
          <a:lstStyle>
            <a:lvl1pPr marL="0" indent="0">
              <a:lnSpc>
                <a:spcPct val="90000"/>
              </a:lnSpc>
              <a:buNone/>
              <a:defRPr sz="992"/>
            </a:lvl1pPr>
            <a:lvl2pPr marL="283510" indent="0">
              <a:buNone/>
              <a:defRPr sz="744"/>
            </a:lvl2pPr>
            <a:lvl3pPr marL="567019" indent="0">
              <a:buNone/>
              <a:defRPr sz="620"/>
            </a:lvl3pPr>
            <a:lvl4pPr marL="850529" indent="0">
              <a:buNone/>
              <a:defRPr sz="558"/>
            </a:lvl4pPr>
            <a:lvl5pPr marL="1134039" indent="0">
              <a:buNone/>
              <a:defRPr sz="558"/>
            </a:lvl5pPr>
            <a:lvl6pPr marL="1417549" indent="0">
              <a:buNone/>
              <a:defRPr sz="558"/>
            </a:lvl6pPr>
            <a:lvl7pPr marL="1701058" indent="0">
              <a:buNone/>
              <a:defRPr sz="558"/>
            </a:lvl7pPr>
            <a:lvl8pPr marL="1984568" indent="0">
              <a:buNone/>
              <a:defRPr sz="558"/>
            </a:lvl8pPr>
            <a:lvl9pPr marL="2268078" indent="0">
              <a:buNone/>
              <a:defRPr sz="55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8191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5321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2" y="561815"/>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1815"/>
            <a:ext cx="4795669" cy="906081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97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0" y="2669715"/>
            <a:ext cx="6520220" cy="4445113"/>
          </a:xfrm>
        </p:spPr>
        <p:txBody>
          <a:bodyPr anchor="b">
            <a:normAutofit/>
          </a:bodyPr>
          <a:lstStyle>
            <a:lvl1pPr>
              <a:defRPr sz="3721"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0" y="7097683"/>
            <a:ext cx="6520220" cy="2338833"/>
          </a:xfrm>
        </p:spPr>
        <p:txBody>
          <a:bodyPr anchor="t">
            <a:normAutofit/>
          </a:bodyPr>
          <a:lstStyle>
            <a:lvl1pPr marL="0" indent="0">
              <a:buNone/>
              <a:defRPr sz="1488">
                <a:solidFill>
                  <a:schemeClr val="tx1">
                    <a:lumMod val="75000"/>
                    <a:lumOff val="25000"/>
                  </a:schemeClr>
                </a:solidFill>
              </a:defRPr>
            </a:lvl1pPr>
            <a:lvl2pPr marL="283510" indent="0">
              <a:buNone/>
              <a:defRPr sz="1116">
                <a:solidFill>
                  <a:schemeClr val="tx1">
                    <a:tint val="75000"/>
                  </a:schemeClr>
                </a:solidFill>
              </a:defRPr>
            </a:lvl2pPr>
            <a:lvl3pPr marL="567019" indent="0">
              <a:buNone/>
              <a:defRPr sz="992">
                <a:solidFill>
                  <a:schemeClr val="tx1">
                    <a:tint val="75000"/>
                  </a:schemeClr>
                </a:solidFill>
              </a:defRPr>
            </a:lvl3pPr>
            <a:lvl4pPr marL="850529" indent="0">
              <a:buNone/>
              <a:defRPr sz="868">
                <a:solidFill>
                  <a:schemeClr val="tx1">
                    <a:tint val="75000"/>
                  </a:schemeClr>
                </a:solidFill>
              </a:defRPr>
            </a:lvl4pPr>
            <a:lvl5pPr marL="1134039" indent="0">
              <a:buNone/>
              <a:defRPr sz="868">
                <a:solidFill>
                  <a:schemeClr val="tx1">
                    <a:tint val="75000"/>
                  </a:schemeClr>
                </a:solidFill>
              </a:defRPr>
            </a:lvl5pPr>
            <a:lvl6pPr marL="1417549" indent="0">
              <a:buNone/>
              <a:defRPr sz="868">
                <a:solidFill>
                  <a:schemeClr val="tx1">
                    <a:tint val="75000"/>
                  </a:schemeClr>
                </a:solidFill>
              </a:defRPr>
            </a:lvl6pPr>
            <a:lvl7pPr marL="1701058" indent="0">
              <a:buNone/>
              <a:defRPr sz="868">
                <a:solidFill>
                  <a:schemeClr val="tx1">
                    <a:tint val="75000"/>
                  </a:schemeClr>
                </a:solidFill>
              </a:defRPr>
            </a:lvl7pPr>
            <a:lvl8pPr marL="1984568" indent="0">
              <a:buNone/>
              <a:defRPr sz="868">
                <a:solidFill>
                  <a:schemeClr val="tx1">
                    <a:tint val="75000"/>
                  </a:schemeClr>
                </a:solidFill>
              </a:defRPr>
            </a:lvl8pPr>
            <a:lvl9pPr marL="2268078" indent="0">
              <a:buNone/>
              <a:defRPr sz="86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319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24023" y="2851151"/>
            <a:ext cx="3212862" cy="67838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51151"/>
            <a:ext cx="3212862" cy="67838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280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023" y="2622052"/>
            <a:ext cx="3197113" cy="1287288"/>
          </a:xfrm>
        </p:spPr>
        <p:txBody>
          <a:bodyPr anchor="b">
            <a:normAutofit/>
          </a:bodyPr>
          <a:lstStyle>
            <a:lvl1pPr marL="0" indent="0">
              <a:spcBef>
                <a:spcPts val="0"/>
              </a:spcBef>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lang="ja-JP" altLang="en-US"/>
              <a:t>マスター テキストの書式設定</a:t>
            </a:r>
          </a:p>
        </p:txBody>
      </p:sp>
      <p:sp>
        <p:nvSpPr>
          <p:cNvPr id="4" name="Content Placeholder 3"/>
          <p:cNvSpPr>
            <a:spLocks noGrp="1"/>
          </p:cNvSpPr>
          <p:nvPr>
            <p:ph sz="half" idx="2"/>
          </p:nvPr>
        </p:nvSpPr>
        <p:spPr>
          <a:xfrm>
            <a:off x="524023" y="3909341"/>
            <a:ext cx="3197113" cy="5738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2053"/>
            <a:ext cx="3212862" cy="1287286"/>
          </a:xfrm>
        </p:spPr>
        <p:txBody>
          <a:bodyPr anchor="b"/>
          <a:lstStyle>
            <a:lvl1pPr marL="0" indent="0">
              <a:spcBef>
                <a:spcPts val="0"/>
              </a:spcBef>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9341"/>
            <a:ext cx="3212862" cy="5738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65522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71277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4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1618" y="712788"/>
            <a:ext cx="2437995" cy="2494752"/>
          </a:xfrm>
        </p:spPr>
        <p:txBody>
          <a:bodyPr anchor="b">
            <a:normAutofit/>
          </a:bodyPr>
          <a:lstStyle>
            <a:lvl1pPr>
              <a:defRPr sz="1984" b="0"/>
            </a:lvl1pPr>
          </a:lstStyle>
          <a:p>
            <a:r>
              <a:rPr lang="ja-JP" altLang="en-US"/>
              <a:t>マスター タイトルの書式設定</a:t>
            </a:r>
            <a:endParaRPr lang="en-US" dirty="0"/>
          </a:p>
        </p:txBody>
      </p:sp>
      <p:sp>
        <p:nvSpPr>
          <p:cNvPr id="3" name="Content Placeholder 2"/>
          <p:cNvSpPr>
            <a:spLocks noGrp="1"/>
          </p:cNvSpPr>
          <p:nvPr>
            <p:ph idx="1"/>
          </p:nvPr>
        </p:nvSpPr>
        <p:spPr>
          <a:xfrm>
            <a:off x="3212862" y="1544373"/>
            <a:ext cx="3827085" cy="760306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1618" y="3207543"/>
            <a:ext cx="2437995" cy="5939898"/>
          </a:xfrm>
        </p:spPr>
        <p:txBody>
          <a:bodyPr>
            <a:normAutofit/>
          </a:bodyPr>
          <a:lstStyle>
            <a:lvl1pPr marL="0" indent="0">
              <a:lnSpc>
                <a:spcPct val="90000"/>
              </a:lnSpc>
              <a:buNone/>
              <a:defRPr sz="992"/>
            </a:lvl1pPr>
            <a:lvl2pPr marL="283510" indent="0">
              <a:buNone/>
              <a:defRPr sz="744"/>
            </a:lvl2pPr>
            <a:lvl3pPr marL="567019" indent="0">
              <a:buNone/>
              <a:defRPr sz="620"/>
            </a:lvl3pPr>
            <a:lvl4pPr marL="850529" indent="0">
              <a:buNone/>
              <a:defRPr sz="558"/>
            </a:lvl4pPr>
            <a:lvl5pPr marL="1134039" indent="0">
              <a:buNone/>
              <a:defRPr sz="558"/>
            </a:lvl5pPr>
            <a:lvl6pPr marL="1417549" indent="0">
              <a:buNone/>
              <a:defRPr sz="558"/>
            </a:lvl6pPr>
            <a:lvl7pPr marL="1701058" indent="0">
              <a:buNone/>
              <a:defRPr sz="558"/>
            </a:lvl7pPr>
            <a:lvl8pPr marL="1984568" indent="0">
              <a:buNone/>
              <a:defRPr sz="558"/>
            </a:lvl8pPr>
            <a:lvl9pPr marL="2268078" indent="0">
              <a:buNone/>
              <a:defRPr sz="55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645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1618" y="712788"/>
            <a:ext cx="2437995" cy="2494756"/>
          </a:xfrm>
        </p:spPr>
        <p:txBody>
          <a:bodyPr anchor="b">
            <a:normAutofit/>
          </a:bodyPr>
          <a:lstStyle>
            <a:lvl1pPr>
              <a:defRPr sz="1984"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212862" y="1544373"/>
            <a:ext cx="3827085" cy="760306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1618" y="3207544"/>
            <a:ext cx="2437995" cy="5939896"/>
          </a:xfrm>
        </p:spPr>
        <p:txBody>
          <a:bodyPr>
            <a:normAutofit/>
          </a:bodyPr>
          <a:lstStyle>
            <a:lvl1pPr marL="0" indent="0">
              <a:lnSpc>
                <a:spcPct val="90000"/>
              </a:lnSpc>
              <a:buNone/>
              <a:defRPr sz="992"/>
            </a:lvl1pPr>
            <a:lvl2pPr marL="283510" indent="0">
              <a:buNone/>
              <a:defRPr sz="744"/>
            </a:lvl2pPr>
            <a:lvl3pPr marL="567019" indent="0">
              <a:buNone/>
              <a:defRPr sz="620"/>
            </a:lvl3pPr>
            <a:lvl4pPr marL="850529" indent="0">
              <a:buNone/>
              <a:defRPr sz="558"/>
            </a:lvl4pPr>
            <a:lvl5pPr marL="1134039" indent="0">
              <a:buNone/>
              <a:defRPr sz="558"/>
            </a:lvl5pPr>
            <a:lvl6pPr marL="1417549" indent="0">
              <a:buNone/>
              <a:defRPr sz="558"/>
            </a:lvl6pPr>
            <a:lvl7pPr marL="1701058" indent="0">
              <a:buNone/>
              <a:defRPr sz="558"/>
            </a:lvl7pPr>
            <a:lvl8pPr marL="1984568" indent="0">
              <a:buNone/>
              <a:defRPr sz="558"/>
            </a:lvl8pPr>
            <a:lvl9pPr marL="2268078" indent="0">
              <a:buNone/>
              <a:defRPr sz="55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613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023" y="570230"/>
            <a:ext cx="6520220" cy="20665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4023" y="2851151"/>
            <a:ext cx="6520220" cy="678385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682">
                <a:solidFill>
                  <a:schemeClr val="tx1">
                    <a:lumMod val="65000"/>
                    <a:lumOff val="35000"/>
                  </a:schemeClr>
                </a:solidFill>
              </a:defRPr>
            </a:lvl1p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682">
                <a:solidFill>
                  <a:schemeClr val="tx1">
                    <a:lumMod val="65000"/>
                    <a:lumOff val="3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5343316" y="9909727"/>
            <a:ext cx="1700927" cy="569240"/>
          </a:xfrm>
          <a:prstGeom prst="rect">
            <a:avLst/>
          </a:prstGeom>
        </p:spPr>
        <p:txBody>
          <a:bodyPr vert="horz" lIns="91440" tIns="45720" rIns="91440" bIns="45720" rtlCol="0" anchor="ctr"/>
          <a:lstStyle>
            <a:lvl1pPr algn="r">
              <a:defRPr sz="682">
                <a:solidFill>
                  <a:schemeClr val="tx1">
                    <a:tint val="75000"/>
                  </a:schemeClr>
                </a:solidFill>
              </a:defRPr>
            </a:lvl1p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6788762"/>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Wingdings 2" pitchFamily="18" charset="2"/>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Wingdings 2" pitchFamily="18" charset="2"/>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Wingdings 2" pitchFamily="18" charset="2"/>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Wingdings 2" pitchFamily="18" charset="2"/>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Wingdings 2" pitchFamily="18" charset="2"/>
        <a:buChar char=""/>
        <a:defRPr kumimoji="1" sz="1116" kern="1200">
          <a:solidFill>
            <a:schemeClr val="tx1"/>
          </a:solidFill>
          <a:latin typeface="+mn-lt"/>
          <a:ea typeface="+mn-ea"/>
          <a:cs typeface="+mn-cs"/>
        </a:defRPr>
      </a:lvl5pPr>
      <a:lvl6pPr marL="155930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6pPr>
      <a:lvl7pPr marL="184281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7pPr>
      <a:lvl8pPr marL="212632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8pPr>
      <a:lvl9pPr marL="240983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9pPr>
    </p:bodyStyle>
    <p:otherStyle>
      <a:defPPr>
        <a:defRPr lang="en-US"/>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023" y="570230"/>
            <a:ext cx="6520220" cy="20665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4023" y="2851151"/>
            <a:ext cx="6520220" cy="678385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682">
                <a:solidFill>
                  <a:schemeClr val="tx1">
                    <a:lumMod val="65000"/>
                    <a:lumOff val="35000"/>
                  </a:schemeClr>
                </a:solidFill>
              </a:defRPr>
            </a:lvl1pPr>
          </a:lstStyle>
          <a:p>
            <a:fld id="{C99721BA-05AD-48AF-B00F-BCE5BFFC022E}" type="datetimeFigureOut">
              <a:rPr lang="ja-JP" altLang="en-US" smtClean="0">
                <a:solidFill>
                  <a:prstClr val="black">
                    <a:tint val="75000"/>
                  </a:prstClr>
                </a:solidFill>
              </a:rPr>
              <a:pPr/>
              <a:t>2026/2/20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682">
                <a:solidFill>
                  <a:schemeClr val="tx1">
                    <a:lumMod val="65000"/>
                    <a:lumOff val="3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5343316" y="9909727"/>
            <a:ext cx="1700927" cy="569240"/>
          </a:xfrm>
          <a:prstGeom prst="rect">
            <a:avLst/>
          </a:prstGeom>
        </p:spPr>
        <p:txBody>
          <a:bodyPr vert="horz" lIns="91440" tIns="45720" rIns="91440" bIns="45720" rtlCol="0" anchor="ctr"/>
          <a:lstStyle>
            <a:lvl1pPr algn="r">
              <a:defRPr sz="682">
                <a:solidFill>
                  <a:schemeClr val="tx1">
                    <a:tint val="75000"/>
                  </a:schemeClr>
                </a:solidFill>
              </a:defRPr>
            </a:lvl1pPr>
          </a:lstStyle>
          <a:p>
            <a:fld id="{F20D1144-BC98-4C75-A9C5-823554920B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5110420"/>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Wingdings 2" pitchFamily="18" charset="2"/>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Wingdings 2" pitchFamily="18" charset="2"/>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Wingdings 2" pitchFamily="18" charset="2"/>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Wingdings 2" pitchFamily="18" charset="2"/>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Wingdings 2" pitchFamily="18" charset="2"/>
        <a:buChar char=""/>
        <a:defRPr kumimoji="1" sz="1116" kern="1200">
          <a:solidFill>
            <a:schemeClr val="tx1"/>
          </a:solidFill>
          <a:latin typeface="+mn-lt"/>
          <a:ea typeface="+mn-ea"/>
          <a:cs typeface="+mn-cs"/>
        </a:defRPr>
      </a:lvl5pPr>
      <a:lvl6pPr marL="155930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6pPr>
      <a:lvl7pPr marL="184281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7pPr>
      <a:lvl8pPr marL="212632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8pPr>
      <a:lvl9pPr marL="2409833" indent="-141755" algn="l" defTabSz="567019" rtl="0" eaLnBrk="1" latinLnBrk="0" hangingPunct="1">
        <a:spcBef>
          <a:spcPct val="20000"/>
        </a:spcBef>
        <a:buFont typeface="Wingdings 2" pitchFamily="18" charset="2"/>
        <a:buChar char=""/>
        <a:defRPr kumimoji="1" sz="1116" kern="1200">
          <a:solidFill>
            <a:schemeClr val="tx1"/>
          </a:solidFill>
          <a:latin typeface="+mn-lt"/>
          <a:ea typeface="+mn-ea"/>
          <a:cs typeface="+mn-cs"/>
        </a:defRPr>
      </a:lvl9pPr>
    </p:bodyStyle>
    <p:otherStyle>
      <a:defPPr>
        <a:defRPr lang="en-US"/>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6E432992-A289-417C-B1AE-D171118D2284}"/>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tretch>
            <a:fillRect/>
          </a:stretch>
        </p:blipFill>
        <p:spPr>
          <a:xfrm>
            <a:off x="3961361" y="606529"/>
            <a:ext cx="3281126" cy="2533981"/>
          </a:xfrm>
          <a:prstGeom prst="rect">
            <a:avLst/>
          </a:prstGeom>
          <a:effectLst>
            <a:softEdge rad="762000"/>
          </a:effectLst>
        </p:spPr>
      </p:pic>
      <p:sp>
        <p:nvSpPr>
          <p:cNvPr id="11" name="テキスト ボックス 10"/>
          <p:cNvSpPr txBox="1"/>
          <p:nvPr/>
        </p:nvSpPr>
        <p:spPr>
          <a:xfrm>
            <a:off x="363154" y="1014885"/>
            <a:ext cx="5882167" cy="1384995"/>
          </a:xfrm>
          <a:prstGeom prst="rect">
            <a:avLst/>
          </a:prstGeom>
          <a:noFill/>
          <a:ln>
            <a:noFill/>
          </a:ln>
          <a:effectLst/>
        </p:spPr>
        <p:txBody>
          <a:bodyPr wrap="square" rtlCol="0">
            <a:spAutoFit/>
            <a:sp3d/>
          </a:bodyPr>
          <a:lstStyle/>
          <a:p>
            <a:r>
              <a:rPr lang="ja-JP" altLang="en-US" sz="2400" b="1" dirty="0">
                <a:solidFill>
                  <a:srgbClr val="FFFF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地域ひと・モノ・未来情報研究センター</a:t>
            </a:r>
            <a:endParaRPr lang="en-US" altLang="ja-JP" sz="2400" b="1" dirty="0">
              <a:solidFill>
                <a:srgbClr val="FFFF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endParaRPr>
          </a:p>
          <a:p>
            <a:r>
              <a:rPr lang="ja-JP" altLang="en-US" sz="2800" b="1" dirty="0">
                <a:solidFill>
                  <a:srgbClr val="FFFF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第 </a:t>
            </a:r>
            <a:r>
              <a:rPr lang="en-US" altLang="ja-JP" sz="2800" b="1" dirty="0">
                <a:solidFill>
                  <a:srgbClr val="FFFF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9 </a:t>
            </a:r>
            <a:r>
              <a:rPr lang="ja-JP" altLang="en-US" sz="2800" b="1" dirty="0">
                <a:solidFill>
                  <a:srgbClr val="FFFF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回</a:t>
            </a:r>
            <a:endParaRPr lang="en-US" altLang="ja-JP" sz="2800" b="1" dirty="0">
              <a:solidFill>
                <a:srgbClr val="FFFF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endParaRPr>
          </a:p>
          <a:p>
            <a:r>
              <a:rPr lang="ja-JP" altLang="en-US" sz="3200" b="1" dirty="0">
                <a:solidFill>
                  <a:srgbClr val="FFFF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成果発表シンポジウム</a:t>
            </a:r>
          </a:p>
        </p:txBody>
      </p:sp>
      <p:sp>
        <p:nvSpPr>
          <p:cNvPr id="3" name="テキスト ボックス 2"/>
          <p:cNvSpPr txBox="1"/>
          <p:nvPr/>
        </p:nvSpPr>
        <p:spPr>
          <a:xfrm>
            <a:off x="363154" y="2489459"/>
            <a:ext cx="4639306" cy="1954381"/>
          </a:xfrm>
          <a:prstGeom prst="rect">
            <a:avLst/>
          </a:prstGeom>
          <a:noFill/>
        </p:spPr>
        <p:txBody>
          <a:bodyPr wrap="square" rtlCol="0">
            <a:spAutoFit/>
          </a:bodyPr>
          <a:lstStyle/>
          <a:p>
            <a:r>
              <a:rPr lang="ja-JP" altLang="en-US" sz="1100" dirty="0">
                <a:latin typeface="AR P悠々ゴシック体E" panose="040B0900000000000000" pitchFamily="50" charset="-128"/>
                <a:ea typeface="AR P悠々ゴシック体E" panose="040B0900000000000000" pitchFamily="50" charset="-128"/>
              </a:rPr>
              <a:t>　</a:t>
            </a:r>
            <a:r>
              <a:rPr lang="ja-JP" altLang="en-US" sz="1100" b="1" dirty="0">
                <a:solidFill>
                  <a:schemeClr val="bg1"/>
                </a:solidFill>
                <a:latin typeface="AR丸ゴシック体E" panose="020F0909000000000000" pitchFamily="49" charset="-128"/>
                <a:ea typeface="AR丸ゴシック体E" panose="020F0909000000000000" pitchFamily="49" charset="-128"/>
              </a:rPr>
              <a:t>地域ひと・モノ・未来情報研究センターでは、多様な情報を情報通信技術（ＩＣＴ）で解析・連携・共有化し、その成果を「滋賀モデル」として提案・発信することを目的としています。またＩＣＴ応用を地域社会で実践できる人材の育成にも力を入れています。　</a:t>
            </a:r>
            <a:endParaRPr lang="en-US" altLang="ja-JP" sz="1100" b="1" dirty="0">
              <a:solidFill>
                <a:schemeClr val="bg1"/>
              </a:solidFill>
              <a:latin typeface="AR丸ゴシック体E" panose="020F0909000000000000" pitchFamily="49" charset="-128"/>
              <a:ea typeface="AR丸ゴシック体E" panose="020F0909000000000000" pitchFamily="49" charset="-128"/>
            </a:endParaRPr>
          </a:p>
          <a:p>
            <a:r>
              <a:rPr lang="ja-JP" altLang="en-US" sz="1100" b="1" dirty="0">
                <a:solidFill>
                  <a:schemeClr val="bg1"/>
                </a:solidFill>
                <a:latin typeface="AR丸ゴシック体E" panose="020F0909000000000000" pitchFamily="49" charset="-128"/>
                <a:ea typeface="AR丸ゴシック体E" panose="020F0909000000000000" pitchFamily="49" charset="-128"/>
              </a:rPr>
              <a:t>　滋賀県の歴史・文化・伝統を基盤とした地域の環境・健康福祉・産業振興などのターゲットに対応し、農業・看護・観光・工業等に関する研究を日々進めています。と同時に、数理モデル・情報解析能力を備える学生の育成、地域ならびに地域産業の課題解決へ向けた社会人の養成・学び直し等を進めています。</a:t>
            </a:r>
          </a:p>
          <a:p>
            <a:r>
              <a:rPr lang="ja-JP" altLang="en-US" sz="1100" b="1" dirty="0">
                <a:solidFill>
                  <a:schemeClr val="bg1"/>
                </a:solidFill>
                <a:latin typeface="AR丸ゴシック体E" panose="020F0909000000000000" pitchFamily="49" charset="-128"/>
                <a:ea typeface="AR丸ゴシック体E" panose="020F0909000000000000" pitchFamily="49" charset="-128"/>
              </a:rPr>
              <a:t>　この度、令和</a:t>
            </a:r>
            <a:r>
              <a:rPr lang="en-US" altLang="ja-JP" sz="1100" b="1" dirty="0">
                <a:solidFill>
                  <a:schemeClr val="bg1"/>
                </a:solidFill>
                <a:latin typeface="AR丸ゴシック体E" panose="020F0909000000000000" pitchFamily="49" charset="-128"/>
                <a:ea typeface="AR丸ゴシック体E" panose="020F0909000000000000" pitchFamily="49" charset="-128"/>
              </a:rPr>
              <a:t>6</a:t>
            </a:r>
            <a:r>
              <a:rPr lang="ja-JP" altLang="en-US" sz="1100" b="1" dirty="0">
                <a:solidFill>
                  <a:schemeClr val="bg1"/>
                </a:solidFill>
                <a:latin typeface="AR丸ゴシック体E" panose="020F0909000000000000" pitchFamily="49" charset="-128"/>
                <a:ea typeface="AR丸ゴシック体E" panose="020F0909000000000000" pitchFamily="49" charset="-128"/>
              </a:rPr>
              <a:t>年度の成果発表として、下記のとおりシンポジウムを開催します。</a:t>
            </a:r>
            <a:endParaRPr lang="ja-JP" altLang="ja-JP" sz="1100" b="1" dirty="0">
              <a:solidFill>
                <a:schemeClr val="bg1"/>
              </a:solidFill>
              <a:latin typeface="AR丸ゴシック体E" panose="020F0909000000000000" pitchFamily="49" charset="-128"/>
              <a:ea typeface="AR丸ゴシック体E" panose="020F0909000000000000" pitchFamily="49" charset="-128"/>
            </a:endParaRPr>
          </a:p>
        </p:txBody>
      </p:sp>
      <p:sp>
        <p:nvSpPr>
          <p:cNvPr id="15" name="テキスト ボックス 14"/>
          <p:cNvSpPr txBox="1"/>
          <p:nvPr/>
        </p:nvSpPr>
        <p:spPr>
          <a:xfrm>
            <a:off x="102551" y="5243078"/>
            <a:ext cx="7447884" cy="276999"/>
          </a:xfrm>
          <a:prstGeom prst="rect">
            <a:avLst/>
          </a:prstGeom>
          <a:noFill/>
          <a:ln>
            <a:noFill/>
          </a:ln>
        </p:spPr>
        <p:txBody>
          <a:bodyPr wrap="square" rtlCol="0">
            <a:spAutoFit/>
          </a:bodyPr>
          <a:lstStyle/>
          <a:p>
            <a:pPr lvl="0"/>
            <a:endParaRPr kumimoji="1" lang="en-US" altLang="ja-JP" sz="1200" b="1" dirty="0">
              <a:latin typeface="+mn-ea"/>
            </a:endParaRPr>
          </a:p>
        </p:txBody>
      </p:sp>
      <p:graphicFrame>
        <p:nvGraphicFramePr>
          <p:cNvPr id="2" name="表 1">
            <a:extLst>
              <a:ext uri="{FF2B5EF4-FFF2-40B4-BE49-F238E27FC236}">
                <a16:creationId xmlns:a16="http://schemas.microsoft.com/office/drawing/2014/main" id="{5D1B2E2C-1F3D-4F03-8510-DAC8C857C457}"/>
              </a:ext>
            </a:extLst>
          </p:cNvPr>
          <p:cNvGraphicFramePr>
            <a:graphicFrameLocks noGrp="1"/>
          </p:cNvGraphicFramePr>
          <p:nvPr>
            <p:extLst>
              <p:ext uri="{D42A27DB-BD31-4B8C-83A1-F6EECF244321}">
                <p14:modId xmlns:p14="http://schemas.microsoft.com/office/powerpoint/2010/main" val="2863678090"/>
              </p:ext>
            </p:extLst>
          </p:nvPr>
        </p:nvGraphicFramePr>
        <p:xfrm>
          <a:off x="363155" y="4574436"/>
          <a:ext cx="6811936" cy="1337284"/>
        </p:xfrm>
        <a:graphic>
          <a:graphicData uri="http://schemas.openxmlformats.org/drawingml/2006/table">
            <a:tbl>
              <a:tblPr bandRow="1">
                <a:tableStyleId>{125E5076-3810-47DD-B79F-674D7AD40C01}</a:tableStyleId>
              </a:tblPr>
              <a:tblGrid>
                <a:gridCol w="1247353">
                  <a:extLst>
                    <a:ext uri="{9D8B030D-6E8A-4147-A177-3AD203B41FA5}">
                      <a16:colId xmlns:a16="http://schemas.microsoft.com/office/drawing/2014/main" val="341693670"/>
                    </a:ext>
                  </a:extLst>
                </a:gridCol>
                <a:gridCol w="5564583">
                  <a:extLst>
                    <a:ext uri="{9D8B030D-6E8A-4147-A177-3AD203B41FA5}">
                      <a16:colId xmlns:a16="http://schemas.microsoft.com/office/drawing/2014/main" val="3099156570"/>
                    </a:ext>
                  </a:extLst>
                </a:gridCol>
              </a:tblGrid>
              <a:tr h="379409">
                <a:tc>
                  <a:txBody>
                    <a:bodyPr/>
                    <a:lstStyle/>
                    <a:p>
                      <a:r>
                        <a:rPr kumimoji="1" lang="ja-JP" altLang="en-US" sz="1600" dirty="0">
                          <a:latin typeface="AR P悠々ゴシック体E" panose="040B0900000000000000" pitchFamily="50" charset="-128"/>
                          <a:ea typeface="AR P悠々ゴシック体E" panose="040B0900000000000000" pitchFamily="50" charset="-128"/>
                        </a:rPr>
                        <a:t>日　時</a:t>
                      </a:r>
                      <a:endParaRPr kumimoji="1" lang="ja-JP" altLang="en-US" sz="1600" dirty="0">
                        <a:solidFill>
                          <a:schemeClr val="bg1"/>
                        </a:solidFill>
                        <a:latin typeface="AR P悠々ゴシック体E" panose="040B0900000000000000" pitchFamily="50" charset="-128"/>
                        <a:ea typeface="AR P悠々ゴシック体E" panose="040B0900000000000000" pitchFamily="50" charset="-128"/>
                      </a:endParaRPr>
                    </a:p>
                  </a:txBody>
                  <a:tcPr/>
                </a:tc>
                <a:tc>
                  <a:txBody>
                    <a:bodyPr/>
                    <a:lstStyle/>
                    <a:p>
                      <a:r>
                        <a:rPr kumimoji="1" lang="en-US" altLang="ja-JP" sz="1600" dirty="0">
                          <a:latin typeface="AR P悠々ゴシック体E" panose="040B0900000000000000" pitchFamily="50" charset="-128"/>
                          <a:ea typeface="AR P悠々ゴシック体E" panose="040B0900000000000000" pitchFamily="50" charset="-128"/>
                        </a:rPr>
                        <a:t>2026</a:t>
                      </a:r>
                      <a:r>
                        <a:rPr kumimoji="1" lang="ja-JP" altLang="en-US" sz="1600" dirty="0">
                          <a:latin typeface="AR P悠々ゴシック体E" panose="040B0900000000000000" pitchFamily="50" charset="-128"/>
                          <a:ea typeface="AR P悠々ゴシック体E" panose="040B0900000000000000" pitchFamily="50" charset="-128"/>
                        </a:rPr>
                        <a:t>年</a:t>
                      </a:r>
                      <a:r>
                        <a:rPr kumimoji="1" lang="en-US" altLang="ja-JP" sz="1600" dirty="0">
                          <a:latin typeface="AR P悠々ゴシック体E" panose="040B0900000000000000" pitchFamily="50" charset="-128"/>
                          <a:ea typeface="AR P悠々ゴシック体E" panose="040B0900000000000000" pitchFamily="50" charset="-128"/>
                        </a:rPr>
                        <a:t>3</a:t>
                      </a:r>
                      <a:r>
                        <a:rPr kumimoji="1" lang="ja-JP" altLang="en-US" sz="1600" dirty="0">
                          <a:latin typeface="AR P悠々ゴシック体E" panose="040B0900000000000000" pitchFamily="50" charset="-128"/>
                          <a:ea typeface="AR P悠々ゴシック体E" panose="040B0900000000000000" pitchFamily="50" charset="-128"/>
                        </a:rPr>
                        <a:t>月</a:t>
                      </a:r>
                      <a:r>
                        <a:rPr kumimoji="1" lang="en-US" altLang="ja-JP" sz="1600" dirty="0">
                          <a:latin typeface="AR P悠々ゴシック体E" panose="040B0900000000000000" pitchFamily="50" charset="-128"/>
                          <a:ea typeface="AR P悠々ゴシック体E" panose="040B0900000000000000" pitchFamily="50" charset="-128"/>
                        </a:rPr>
                        <a:t>9</a:t>
                      </a:r>
                      <a:r>
                        <a:rPr kumimoji="1" lang="ja-JP" altLang="en-US" sz="1600" dirty="0">
                          <a:latin typeface="AR P悠々ゴシック体E" panose="040B0900000000000000" pitchFamily="50" charset="-128"/>
                          <a:ea typeface="AR P悠々ゴシック体E" panose="040B0900000000000000" pitchFamily="50" charset="-128"/>
                        </a:rPr>
                        <a:t>日（月）～</a:t>
                      </a:r>
                      <a:r>
                        <a:rPr kumimoji="1" lang="en-US" altLang="ja-JP" sz="1600" dirty="0">
                          <a:latin typeface="AR P悠々ゴシック体E" panose="040B0900000000000000" pitchFamily="50" charset="-128"/>
                          <a:ea typeface="AR P悠々ゴシック体E" panose="040B0900000000000000" pitchFamily="50" charset="-128"/>
                        </a:rPr>
                        <a:t>2026</a:t>
                      </a:r>
                      <a:r>
                        <a:rPr kumimoji="1" lang="ja-JP" altLang="en-US" sz="1600" dirty="0">
                          <a:latin typeface="AR P悠々ゴシック体E" panose="040B0900000000000000" pitchFamily="50" charset="-128"/>
                          <a:ea typeface="AR P悠々ゴシック体E" panose="040B0900000000000000" pitchFamily="50" charset="-128"/>
                        </a:rPr>
                        <a:t>年</a:t>
                      </a:r>
                      <a:r>
                        <a:rPr kumimoji="1" lang="en-US" altLang="ja-JP" sz="1600" dirty="0">
                          <a:latin typeface="AR P悠々ゴシック体E" panose="040B0900000000000000" pitchFamily="50" charset="-128"/>
                          <a:ea typeface="AR P悠々ゴシック体E" panose="040B0900000000000000" pitchFamily="50" charset="-128"/>
                        </a:rPr>
                        <a:t>4</a:t>
                      </a:r>
                      <a:r>
                        <a:rPr kumimoji="1" lang="ja-JP" altLang="en-US" sz="1600" dirty="0">
                          <a:latin typeface="AR P悠々ゴシック体E" panose="040B0900000000000000" pitchFamily="50" charset="-128"/>
                          <a:ea typeface="AR P悠々ゴシック体E" panose="040B0900000000000000" pitchFamily="50" charset="-128"/>
                        </a:rPr>
                        <a:t>月</a:t>
                      </a:r>
                      <a:r>
                        <a:rPr kumimoji="1" lang="en-US" altLang="ja-JP" sz="1600" dirty="0">
                          <a:latin typeface="AR P悠々ゴシック体E" panose="040B0900000000000000" pitchFamily="50" charset="-128"/>
                          <a:ea typeface="AR P悠々ゴシック体E" panose="040B0900000000000000" pitchFamily="50" charset="-128"/>
                        </a:rPr>
                        <a:t>10</a:t>
                      </a:r>
                      <a:r>
                        <a:rPr kumimoji="1" lang="ja-JP" altLang="en-US" sz="1600" dirty="0">
                          <a:latin typeface="AR P悠々ゴシック体E" panose="040B0900000000000000" pitchFamily="50" charset="-128"/>
                          <a:ea typeface="AR P悠々ゴシック体E" panose="040B0900000000000000" pitchFamily="50" charset="-128"/>
                        </a:rPr>
                        <a:t>日（金）</a:t>
                      </a:r>
                      <a:endParaRPr kumimoji="1" lang="en-US" altLang="ja-JP" sz="1600" dirty="0">
                        <a:latin typeface="AR P悠々ゴシック体E" panose="040B0900000000000000" pitchFamily="50" charset="-128"/>
                        <a:ea typeface="AR P悠々ゴシック体E" panose="040B0900000000000000" pitchFamily="50" charset="-128"/>
                      </a:endParaRPr>
                    </a:p>
                    <a:p>
                      <a:pPr marL="0" marR="0" lvl="0" indent="0" algn="l" defTabSz="567019"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AR P悠々ゴシック体E" panose="040B0900000000000000" pitchFamily="50" charset="-128"/>
                          <a:ea typeface="AR P悠々ゴシック体E" panose="040B0900000000000000" pitchFamily="50" charset="-128"/>
                        </a:rPr>
                        <a:t>受付：</a:t>
                      </a:r>
                      <a:r>
                        <a:rPr kumimoji="1" lang="en-US" altLang="ja-JP" sz="1600" dirty="0">
                          <a:latin typeface="AR P悠々ゴシック体E" panose="040B0900000000000000" pitchFamily="50" charset="-128"/>
                          <a:ea typeface="AR P悠々ゴシック体E" panose="040B0900000000000000" pitchFamily="50" charset="-128"/>
                        </a:rPr>
                        <a:t>2026</a:t>
                      </a:r>
                      <a:r>
                        <a:rPr kumimoji="1" lang="ja-JP" altLang="en-US" sz="1600" dirty="0">
                          <a:latin typeface="AR P悠々ゴシック体E" panose="040B0900000000000000" pitchFamily="50" charset="-128"/>
                          <a:ea typeface="AR P悠々ゴシック体E" panose="040B0900000000000000" pitchFamily="50" charset="-128"/>
                        </a:rPr>
                        <a:t>年</a:t>
                      </a:r>
                      <a:r>
                        <a:rPr kumimoji="1" lang="en-US" altLang="ja-JP" sz="1600" dirty="0">
                          <a:latin typeface="AR P悠々ゴシック体E" panose="040B0900000000000000" pitchFamily="50" charset="-128"/>
                          <a:ea typeface="AR P悠々ゴシック体E" panose="040B0900000000000000" pitchFamily="50" charset="-128"/>
                        </a:rPr>
                        <a:t>3</a:t>
                      </a:r>
                      <a:r>
                        <a:rPr kumimoji="1" lang="ja-JP" altLang="en-US" sz="1600" dirty="0">
                          <a:latin typeface="AR P悠々ゴシック体E" panose="040B0900000000000000" pitchFamily="50" charset="-128"/>
                          <a:ea typeface="AR P悠々ゴシック体E" panose="040B0900000000000000" pitchFamily="50" charset="-128"/>
                        </a:rPr>
                        <a:t>月</a:t>
                      </a:r>
                      <a:r>
                        <a:rPr kumimoji="1" lang="en-US" altLang="ja-JP" sz="1600" dirty="0">
                          <a:latin typeface="AR P悠々ゴシック体E" panose="040B0900000000000000" pitchFamily="50" charset="-128"/>
                          <a:ea typeface="AR P悠々ゴシック体E" panose="040B0900000000000000" pitchFamily="50" charset="-128"/>
                        </a:rPr>
                        <a:t>9</a:t>
                      </a:r>
                      <a:r>
                        <a:rPr kumimoji="1" lang="ja-JP" altLang="en-US" sz="1600" dirty="0">
                          <a:latin typeface="AR P悠々ゴシック体E" panose="040B0900000000000000" pitchFamily="50" charset="-128"/>
                          <a:ea typeface="AR P悠々ゴシック体E" panose="040B0900000000000000" pitchFamily="50" charset="-128"/>
                        </a:rPr>
                        <a:t>日（月）～</a:t>
                      </a:r>
                      <a:r>
                        <a:rPr kumimoji="1" lang="en-US" altLang="ja-JP" sz="1600" dirty="0">
                          <a:latin typeface="AR P悠々ゴシック体E" panose="040B0900000000000000" pitchFamily="50" charset="-128"/>
                          <a:ea typeface="AR P悠々ゴシック体E" panose="040B0900000000000000" pitchFamily="50" charset="-128"/>
                        </a:rPr>
                        <a:t>2026</a:t>
                      </a:r>
                      <a:r>
                        <a:rPr kumimoji="1" lang="ja-JP" altLang="en-US" sz="1600" dirty="0">
                          <a:latin typeface="AR P悠々ゴシック体E" panose="040B0900000000000000" pitchFamily="50" charset="-128"/>
                          <a:ea typeface="AR P悠々ゴシック体E" panose="040B0900000000000000" pitchFamily="50" charset="-128"/>
                        </a:rPr>
                        <a:t>年</a:t>
                      </a:r>
                      <a:r>
                        <a:rPr kumimoji="1" lang="en-US" altLang="ja-JP" sz="1600" dirty="0">
                          <a:latin typeface="AR P悠々ゴシック体E" panose="040B0900000000000000" pitchFamily="50" charset="-128"/>
                          <a:ea typeface="AR P悠々ゴシック体E" panose="040B0900000000000000" pitchFamily="50" charset="-128"/>
                        </a:rPr>
                        <a:t>4</a:t>
                      </a:r>
                      <a:r>
                        <a:rPr kumimoji="1" lang="ja-JP" altLang="en-US" sz="1600" dirty="0">
                          <a:latin typeface="AR P悠々ゴシック体E" panose="040B0900000000000000" pitchFamily="50" charset="-128"/>
                          <a:ea typeface="AR P悠々ゴシック体E" panose="040B0900000000000000" pitchFamily="50" charset="-128"/>
                        </a:rPr>
                        <a:t>月</a:t>
                      </a:r>
                      <a:r>
                        <a:rPr kumimoji="1" lang="en-US" altLang="ja-JP" sz="1600" dirty="0">
                          <a:latin typeface="AR P悠々ゴシック体E" panose="040B0900000000000000" pitchFamily="50" charset="-128"/>
                          <a:ea typeface="AR P悠々ゴシック体E" panose="040B0900000000000000" pitchFamily="50" charset="-128"/>
                        </a:rPr>
                        <a:t>3</a:t>
                      </a:r>
                      <a:r>
                        <a:rPr kumimoji="1" lang="ja-JP" altLang="en-US" sz="1600" dirty="0">
                          <a:latin typeface="AR P悠々ゴシック体E" panose="040B0900000000000000" pitchFamily="50" charset="-128"/>
                          <a:ea typeface="AR P悠々ゴシック体E" panose="040B0900000000000000" pitchFamily="50" charset="-128"/>
                        </a:rPr>
                        <a:t>日（金）</a:t>
                      </a:r>
                      <a:endParaRPr kumimoji="1" lang="en-US" altLang="ja-JP" sz="1600" dirty="0">
                        <a:latin typeface="AR P悠々ゴシック体E" panose="040B0900000000000000" pitchFamily="50" charset="-128"/>
                        <a:ea typeface="AR P悠々ゴシック体E" panose="040B0900000000000000" pitchFamily="50" charset="-128"/>
                      </a:endParaRPr>
                    </a:p>
                  </a:txBody>
                  <a:tcPr/>
                </a:tc>
                <a:extLst>
                  <a:ext uri="{0D108BD9-81ED-4DB2-BD59-A6C34878D82A}">
                    <a16:rowId xmlns:a16="http://schemas.microsoft.com/office/drawing/2014/main" val="3916220669"/>
                  </a:ext>
                </a:extLst>
              </a:tr>
              <a:tr h="393532">
                <a:tc>
                  <a:txBody>
                    <a:bodyPr/>
                    <a:lstStyle/>
                    <a:p>
                      <a:r>
                        <a:rPr kumimoji="1" lang="ja-JP" altLang="en-US" sz="1600" dirty="0">
                          <a:latin typeface="AR P悠々ゴシック体E" panose="040B0900000000000000" pitchFamily="50" charset="-128"/>
                          <a:ea typeface="AR P悠々ゴシック体E" panose="040B0900000000000000" pitchFamily="50" charset="-128"/>
                        </a:rPr>
                        <a:t>開催形式</a:t>
                      </a:r>
                      <a:endParaRPr kumimoji="1" lang="ja-JP" altLang="en-US" sz="1600" dirty="0">
                        <a:solidFill>
                          <a:schemeClr val="bg1"/>
                        </a:solidFill>
                        <a:latin typeface="AR P悠々ゴシック体E" panose="040B0900000000000000" pitchFamily="50" charset="-128"/>
                        <a:ea typeface="AR P悠々ゴシック体E" panose="040B0900000000000000" pitchFamily="50" charset="-128"/>
                      </a:endParaRPr>
                    </a:p>
                  </a:txBody>
                  <a:tcPr/>
                </a:tc>
                <a:tc>
                  <a:txBody>
                    <a:bodyPr/>
                    <a:lstStyle/>
                    <a:p>
                      <a:r>
                        <a:rPr kumimoji="1" lang="ja-JP" altLang="en-US" sz="1800" dirty="0">
                          <a:solidFill>
                            <a:srgbClr val="FF0000"/>
                          </a:solidFill>
                          <a:latin typeface="AR P悠々ゴシック体E" panose="040B0900000000000000" pitchFamily="50" charset="-128"/>
                          <a:ea typeface="AR P悠々ゴシック体E" panose="040B0900000000000000" pitchFamily="50" charset="-128"/>
                        </a:rPr>
                        <a:t>タイムシフト視聴（</a:t>
                      </a:r>
                      <a:r>
                        <a:rPr kumimoji="1" lang="en-US" altLang="ja-JP" sz="1800" dirty="0">
                          <a:solidFill>
                            <a:srgbClr val="FF0000"/>
                          </a:solidFill>
                          <a:latin typeface="AR P悠々ゴシック体E" panose="040B0900000000000000" pitchFamily="50" charset="-128"/>
                          <a:ea typeface="AR P悠々ゴシック体E" panose="040B0900000000000000" pitchFamily="50" charset="-128"/>
                        </a:rPr>
                        <a:t>YouTube</a:t>
                      </a:r>
                      <a:r>
                        <a:rPr kumimoji="1" lang="ja-JP" altLang="en-US" sz="1800" dirty="0">
                          <a:solidFill>
                            <a:srgbClr val="FF0000"/>
                          </a:solidFill>
                          <a:latin typeface="AR P悠々ゴシック体E" panose="040B0900000000000000" pitchFamily="50" charset="-128"/>
                          <a:ea typeface="AR P悠々ゴシック体E" panose="040B0900000000000000" pitchFamily="50" charset="-128"/>
                        </a:rPr>
                        <a:t>による配信）</a:t>
                      </a:r>
                    </a:p>
                  </a:txBody>
                  <a:tcPr/>
                </a:tc>
                <a:extLst>
                  <a:ext uri="{0D108BD9-81ED-4DB2-BD59-A6C34878D82A}">
                    <a16:rowId xmlns:a16="http://schemas.microsoft.com/office/drawing/2014/main" val="2337498286"/>
                  </a:ext>
                </a:extLst>
              </a:tr>
              <a:tr h="364632">
                <a:tc>
                  <a:txBody>
                    <a:bodyPr/>
                    <a:lstStyle/>
                    <a:p>
                      <a:r>
                        <a:rPr kumimoji="1" lang="ja-JP" altLang="en-US" sz="1600" dirty="0">
                          <a:latin typeface="AR P悠々ゴシック体E" panose="040B0900000000000000" pitchFamily="50" charset="-128"/>
                          <a:ea typeface="AR P悠々ゴシック体E" panose="040B0900000000000000" pitchFamily="50" charset="-128"/>
                        </a:rPr>
                        <a:t>参加視聴費</a:t>
                      </a:r>
                      <a:endParaRPr kumimoji="1" lang="ja-JP" altLang="en-US" sz="1600" dirty="0">
                        <a:solidFill>
                          <a:schemeClr val="bg1"/>
                        </a:solidFill>
                        <a:latin typeface="AR P悠々ゴシック体E" panose="040B0900000000000000" pitchFamily="50" charset="-128"/>
                        <a:ea typeface="AR P悠々ゴシック体E" panose="040B0900000000000000" pitchFamily="50" charset="-128"/>
                      </a:endParaRPr>
                    </a:p>
                  </a:txBody>
                  <a:tcPr/>
                </a:tc>
                <a:tc>
                  <a:txBody>
                    <a:bodyPr/>
                    <a:lstStyle/>
                    <a:p>
                      <a:r>
                        <a:rPr kumimoji="1" lang="ja-JP" altLang="en-US" sz="1600" dirty="0">
                          <a:latin typeface="AR P悠々ゴシック体E" panose="040B0900000000000000" pitchFamily="50" charset="-128"/>
                          <a:ea typeface="AR P悠々ゴシック体E" panose="040B0900000000000000" pitchFamily="50" charset="-128"/>
                        </a:rPr>
                        <a:t>無料</a:t>
                      </a:r>
                      <a:endParaRPr kumimoji="1" lang="ja-JP" altLang="en-US" sz="1600" dirty="0">
                        <a:solidFill>
                          <a:schemeClr val="bg1"/>
                        </a:solidFill>
                        <a:latin typeface="AR P悠々ゴシック体E" panose="040B0900000000000000" pitchFamily="50" charset="-128"/>
                        <a:ea typeface="AR P悠々ゴシック体E" panose="040B0900000000000000" pitchFamily="50" charset="-128"/>
                      </a:endParaRPr>
                    </a:p>
                  </a:txBody>
                  <a:tcPr/>
                </a:tc>
                <a:extLst>
                  <a:ext uri="{0D108BD9-81ED-4DB2-BD59-A6C34878D82A}">
                    <a16:rowId xmlns:a16="http://schemas.microsoft.com/office/drawing/2014/main" val="1827787005"/>
                  </a:ext>
                </a:extLst>
              </a:tr>
            </a:tbl>
          </a:graphicData>
        </a:graphic>
      </p:graphicFrame>
      <p:graphicFrame>
        <p:nvGraphicFramePr>
          <p:cNvPr id="8" name="表 7">
            <a:extLst>
              <a:ext uri="{FF2B5EF4-FFF2-40B4-BE49-F238E27FC236}">
                <a16:creationId xmlns:a16="http://schemas.microsoft.com/office/drawing/2014/main" id="{278F9618-10D0-40B3-84F3-1E30E0C53D2A}"/>
              </a:ext>
            </a:extLst>
          </p:cNvPr>
          <p:cNvGraphicFramePr>
            <a:graphicFrameLocks noGrp="1"/>
          </p:cNvGraphicFramePr>
          <p:nvPr>
            <p:extLst>
              <p:ext uri="{D42A27DB-BD31-4B8C-83A1-F6EECF244321}">
                <p14:modId xmlns:p14="http://schemas.microsoft.com/office/powerpoint/2010/main" val="765048909"/>
              </p:ext>
            </p:extLst>
          </p:nvPr>
        </p:nvGraphicFramePr>
        <p:xfrm>
          <a:off x="363154" y="6155817"/>
          <a:ext cx="6811936" cy="3886608"/>
        </p:xfrm>
        <a:graphic>
          <a:graphicData uri="http://schemas.openxmlformats.org/drawingml/2006/table">
            <a:tbl>
              <a:tblPr firstRow="1" bandRow="1">
                <a:tableStyleId>{125E5076-3810-47DD-B79F-674D7AD40C01}</a:tableStyleId>
              </a:tblPr>
              <a:tblGrid>
                <a:gridCol w="978778">
                  <a:extLst>
                    <a:ext uri="{9D8B030D-6E8A-4147-A177-3AD203B41FA5}">
                      <a16:colId xmlns:a16="http://schemas.microsoft.com/office/drawing/2014/main" val="1451192439"/>
                    </a:ext>
                  </a:extLst>
                </a:gridCol>
                <a:gridCol w="5833158">
                  <a:extLst>
                    <a:ext uri="{9D8B030D-6E8A-4147-A177-3AD203B41FA5}">
                      <a16:colId xmlns:a16="http://schemas.microsoft.com/office/drawing/2014/main" val="1151391152"/>
                    </a:ext>
                  </a:extLst>
                </a:gridCol>
              </a:tblGrid>
              <a:tr h="357366">
                <a:tc gridSpan="2">
                  <a:txBody>
                    <a:bodyPr/>
                    <a:lstStyle/>
                    <a:p>
                      <a:r>
                        <a:rPr kumimoji="1" lang="ja-JP" altLang="en-US" sz="1600" dirty="0">
                          <a:latin typeface="AR P悠々ゴシック体E" panose="040B0900000000000000" pitchFamily="50" charset="-128"/>
                          <a:ea typeface="AR P悠々ゴシック体E" panose="040B0900000000000000" pitchFamily="50" charset="-128"/>
                        </a:rPr>
                        <a:t>プログラム概要</a:t>
                      </a:r>
                      <a:r>
                        <a:rPr kumimoji="1" lang="en-US" altLang="ja-JP" sz="1600" dirty="0">
                          <a:latin typeface="AR P悠々ゴシック体E" panose="040B0900000000000000" pitchFamily="50" charset="-128"/>
                          <a:ea typeface="AR P悠々ゴシック体E" panose="040B0900000000000000" pitchFamily="50" charset="-128"/>
                        </a:rPr>
                        <a:t>(</a:t>
                      </a:r>
                      <a:r>
                        <a:rPr kumimoji="1" lang="ja-JP" altLang="en-US" sz="1600" dirty="0">
                          <a:latin typeface="AR P悠々ゴシック体E" panose="040B0900000000000000" pitchFamily="50" charset="-128"/>
                          <a:ea typeface="AR P悠々ゴシック体E" panose="040B0900000000000000" pitchFamily="50" charset="-128"/>
                        </a:rPr>
                        <a:t>敬称略）</a:t>
                      </a:r>
                    </a:p>
                  </a:txBody>
                  <a:tcPr/>
                </a:tc>
                <a:tc hMerge="1">
                  <a:txBody>
                    <a:bodyPr/>
                    <a:lstStyle/>
                    <a:p>
                      <a:endParaRPr kumimoji="1" lang="ja-JP" altLang="en-US" dirty="0"/>
                    </a:p>
                  </a:txBody>
                  <a:tcPr/>
                </a:tc>
                <a:extLst>
                  <a:ext uri="{0D108BD9-81ED-4DB2-BD59-A6C34878D82A}">
                    <a16:rowId xmlns:a16="http://schemas.microsoft.com/office/drawing/2014/main" val="2446504858"/>
                  </a:ext>
                </a:extLst>
              </a:tr>
              <a:tr h="491348">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２０分間</a:t>
                      </a:r>
                    </a:p>
                  </a:txBody>
                  <a:tcPr anchor="ctr"/>
                </a:tc>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開会の辞とセンターの現状報告</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100" dirty="0">
                          <a:latin typeface="UD デジタル 教科書体 NK-B" panose="02020700000000000000" pitchFamily="18" charset="-128"/>
                          <a:ea typeface="UD デジタル 教科書体 NK-B" panose="02020700000000000000" pitchFamily="18" charset="-128"/>
                        </a:rPr>
                        <a:t>地域ひと・モノ・未来情報研究センター長 兼 工学部電子システム工学科教授　酒井　道</a:t>
                      </a:r>
                    </a:p>
                  </a:txBody>
                  <a:tcPr/>
                </a:tc>
                <a:extLst>
                  <a:ext uri="{0D108BD9-81ED-4DB2-BD59-A6C34878D82A}">
                    <a16:rowId xmlns:a16="http://schemas.microsoft.com/office/drawing/2014/main" val="580085680"/>
                  </a:ext>
                </a:extLst>
              </a:tr>
              <a:tr h="493571">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４８分間</a:t>
                      </a:r>
                    </a:p>
                  </a:txBody>
                  <a:tcPr anchor="ctr">
                    <a:solidFill>
                      <a:schemeClr val="accent2"/>
                    </a:solidFill>
                  </a:tcPr>
                </a:tc>
                <a:tc>
                  <a:txBody>
                    <a:bodyPr/>
                    <a:lstStyle/>
                    <a:p>
                      <a:pPr marL="0" marR="0" lvl="0" indent="0" algn="l" defTabSz="567019"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特別講演</a:t>
                      </a:r>
                      <a:r>
                        <a:rPr kumimoji="1" lang="en-US" altLang="ja-JP" sz="1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海面生簀養殖の現状とこれから</a:t>
                      </a:r>
                      <a:endParaRPr kumimoji="1" lang="en-US" altLang="ja-JP" sz="1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56701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東京大学</a:t>
                      </a:r>
                      <a:r>
                        <a:rPr kumimoji="1" lang="zh-TW"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生産技術研究所大規模実験高度解析推進基盤教授</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　　　北澤　大輔</a:t>
                      </a:r>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solidFill>
                      <a:schemeClr val="accent2"/>
                    </a:solidFill>
                  </a:tcPr>
                </a:tc>
                <a:extLst>
                  <a:ext uri="{0D108BD9-81ED-4DB2-BD59-A6C34878D82A}">
                    <a16:rowId xmlns:a16="http://schemas.microsoft.com/office/drawing/2014/main" val="1354101860"/>
                  </a:ext>
                </a:extLst>
              </a:tr>
              <a:tr h="519540">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３０分間</a:t>
                      </a:r>
                    </a:p>
                  </a:txBody>
                  <a:tcPr anchor="ctr"/>
                </a:tc>
                <a:tc>
                  <a:txBody>
                    <a:bodyPr/>
                    <a:lstStyle/>
                    <a:p>
                      <a:pPr marL="0" marR="0" lvl="0" indent="0" algn="l" defTabSz="56701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講演</a:t>
                      </a: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1】</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超多関節ロボットハンドの開発</a:t>
                      </a:r>
                      <a:endPar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567019"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地域ひと・モノ・未来情報研究センター 兼 工学部機械システム工学科准教授　　　山野　光裕</a:t>
                      </a:r>
                      <a:endParaRPr kumimoji="1" lang="en-US" altLang="ja-JP"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txBody>
                  <a:tcPr/>
                </a:tc>
                <a:extLst>
                  <a:ext uri="{0D108BD9-81ED-4DB2-BD59-A6C34878D82A}">
                    <a16:rowId xmlns:a16="http://schemas.microsoft.com/office/drawing/2014/main" val="3948258796"/>
                  </a:ext>
                </a:extLst>
              </a:tr>
              <a:tr h="476122">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２３分間</a:t>
                      </a:r>
                    </a:p>
                  </a:txBody>
                  <a:tcPr anchor="ctr"/>
                </a:tc>
                <a:tc>
                  <a:txBody>
                    <a:bodyPr/>
                    <a:lstStyle/>
                    <a:p>
                      <a:pPr marL="0" marR="0" lvl="0" indent="0" algn="l" defTabSz="566951"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講演</a:t>
                      </a: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2】</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完全閉鎖循環式養殖におけるバナメイエビ画像モニタリング技術の開発</a:t>
                      </a:r>
                      <a:b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b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地域ひと・モノ・未来情報研究センター 兼 工学部電子システム工学科講師　　　榎本　洸一郎</a:t>
                      </a:r>
                    </a:p>
                  </a:txBody>
                  <a:tcPr/>
                </a:tc>
                <a:extLst>
                  <a:ext uri="{0D108BD9-81ED-4DB2-BD59-A6C34878D82A}">
                    <a16:rowId xmlns:a16="http://schemas.microsoft.com/office/drawing/2014/main" val="3177879308"/>
                  </a:ext>
                </a:extLst>
              </a:tr>
              <a:tr h="497101">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２３分間</a:t>
                      </a:r>
                    </a:p>
                  </a:txBody>
                  <a:tcPr anchor="ctr"/>
                </a:tc>
                <a:tc>
                  <a:txBody>
                    <a:bodyPr/>
                    <a:lstStyle/>
                    <a:p>
                      <a:pPr marL="0" marR="0" lvl="0" indent="0" algn="l" defTabSz="566951"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講演</a:t>
                      </a: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3】</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独自技術</a:t>
                      </a: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P-100</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で挑戦するプラスチックのサステイナビリティ</a:t>
                      </a:r>
                      <a:endPar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566951"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ICT</a:t>
                      </a: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実践学座“</a:t>
                      </a:r>
                      <a:r>
                        <a:rPr kumimoji="1" lang="en-US" altLang="ja-JP"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e-PICT</a:t>
                      </a: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”社会人コース受講生，株式会社プラーツ代表取締役　　　中嶋　元</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713260908"/>
                  </a:ext>
                </a:extLst>
              </a:tr>
              <a:tr h="608286">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４４分間</a:t>
                      </a:r>
                    </a:p>
                  </a:txBody>
                  <a:tcPr anchor="ctr"/>
                </a:tc>
                <a:tc>
                  <a:txBody>
                    <a:bodyPr/>
                    <a:lstStyle/>
                    <a:p>
                      <a:pPr marL="0" marR="0" lvl="0" indent="0" algn="l" defTabSz="56701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ﾊﾟﾈﾙﾃﾞｨｽｶｯｼｮﾝ</a:t>
                      </a:r>
                      <a:r>
                        <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テーマ：スマート水産業の現状と今後への期待</a:t>
                      </a:r>
                      <a:endParaRPr kumimoji="1" lang="en-US" altLang="ja-JP" sz="1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567019"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モデレータ：酒井　道</a:t>
                      </a:r>
                      <a:endParaRPr kumimoji="1" lang="en-US" altLang="ja-JP"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567019"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パネラー：北澤　大輔、山野　光裕、榎本　洸一郎、中嶋　元、宮城　茂幸（副センター長）</a:t>
                      </a:r>
                    </a:p>
                  </a:txBody>
                  <a:tcPr/>
                </a:tc>
                <a:extLst>
                  <a:ext uri="{0D108BD9-81ED-4DB2-BD59-A6C34878D82A}">
                    <a16:rowId xmlns:a16="http://schemas.microsoft.com/office/drawing/2014/main" val="729580056"/>
                  </a:ext>
                </a:extLst>
              </a:tr>
              <a:tr h="441007">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３分間</a:t>
                      </a:r>
                    </a:p>
                  </a:txBody>
                  <a:tcPr anchor="ctr"/>
                </a:tc>
                <a:tc>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閉会の辞</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100" dirty="0">
                          <a:latin typeface="UD デジタル 教科書体 NK-B" panose="02020700000000000000" pitchFamily="18" charset="-128"/>
                          <a:ea typeface="UD デジタル 教科書体 NK-B" panose="02020700000000000000" pitchFamily="18" charset="-128"/>
                        </a:rPr>
                        <a:t>研究・評価担当理事</a:t>
                      </a:r>
                      <a:r>
                        <a:rPr kumimoji="1" lang="en-US" altLang="ja-JP" sz="1100" dirty="0">
                          <a:latin typeface="UD デジタル 教科書体 NK-B" panose="02020700000000000000" pitchFamily="18" charset="-128"/>
                          <a:ea typeface="UD デジタル 教科書体 NK-B" panose="02020700000000000000" pitchFamily="18" charset="-128"/>
                        </a:rPr>
                        <a:t>/</a:t>
                      </a:r>
                      <a:r>
                        <a:rPr kumimoji="1" lang="ja-JP" altLang="en-US" sz="1100" dirty="0">
                          <a:latin typeface="UD デジタル 教科書体 NK-B" panose="02020700000000000000" pitchFamily="18" charset="-128"/>
                          <a:ea typeface="UD デジタル 教科書体 NK-B" panose="02020700000000000000" pitchFamily="18" charset="-128"/>
                        </a:rPr>
                        <a:t>副学長　松岡　純</a:t>
                      </a:r>
                    </a:p>
                  </a:txBody>
                  <a:tcPr/>
                </a:tc>
                <a:extLst>
                  <a:ext uri="{0D108BD9-81ED-4DB2-BD59-A6C34878D82A}">
                    <a16:rowId xmlns:a16="http://schemas.microsoft.com/office/drawing/2014/main" val="4039227193"/>
                  </a:ext>
                </a:extLst>
              </a:tr>
            </a:tbl>
          </a:graphicData>
        </a:graphic>
      </p:graphicFrame>
      <p:pic>
        <p:nvPicPr>
          <p:cNvPr id="29" name="Picture 2" descr="D:\000-USP-Document-000\専攻関係\センター準備\ロゴ170424\研究センターロゴ(文字あり)@4x.png">
            <a:extLst>
              <a:ext uri="{FF2B5EF4-FFF2-40B4-BE49-F238E27FC236}">
                <a16:creationId xmlns:a16="http://schemas.microsoft.com/office/drawing/2014/main" id="{173DC780-E603-4D0C-9C34-E56244DB3C8D}"/>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r="71989"/>
          <a:stretch/>
        </p:blipFill>
        <p:spPr bwMode="auto">
          <a:xfrm>
            <a:off x="1956604" y="1379764"/>
            <a:ext cx="837097" cy="4937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000-USP-Document-000\専攻関係\センター準備\ロゴ170424\研究センターロゴ(文字あり)@4x.png">
            <a:extLst>
              <a:ext uri="{FF2B5EF4-FFF2-40B4-BE49-F238E27FC236}">
                <a16:creationId xmlns:a16="http://schemas.microsoft.com/office/drawing/2014/main" id="{E0E97DCE-E535-4B76-A6E2-0A3842361D45}"/>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r="71989"/>
          <a:stretch/>
        </p:blipFill>
        <p:spPr bwMode="auto">
          <a:xfrm>
            <a:off x="5991883" y="5316643"/>
            <a:ext cx="883800" cy="52130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9BC80A81-7468-41EC-B7AA-ADBA41CAB977}"/>
              </a:ext>
            </a:extLst>
          </p:cNvPr>
          <p:cNvGrpSpPr/>
          <p:nvPr/>
        </p:nvGrpSpPr>
        <p:grpSpPr>
          <a:xfrm>
            <a:off x="439885" y="338341"/>
            <a:ext cx="3362935" cy="559564"/>
            <a:chOff x="587607" y="155344"/>
            <a:chExt cx="3362935" cy="559564"/>
          </a:xfrm>
        </p:grpSpPr>
        <p:sp>
          <p:nvSpPr>
            <p:cNvPr id="5" name="リボン: 上に曲がる 4">
              <a:extLst>
                <a:ext uri="{FF2B5EF4-FFF2-40B4-BE49-F238E27FC236}">
                  <a16:creationId xmlns:a16="http://schemas.microsoft.com/office/drawing/2014/main" id="{E62D0962-A841-4AC8-8731-9D6694839487}"/>
                </a:ext>
              </a:extLst>
            </p:cNvPr>
            <p:cNvSpPr/>
            <p:nvPr/>
          </p:nvSpPr>
          <p:spPr>
            <a:xfrm>
              <a:off x="587607" y="155344"/>
              <a:ext cx="3362935" cy="559564"/>
            </a:xfrm>
            <a:prstGeom prst="ribbon2">
              <a:avLst>
                <a:gd name="adj1" fmla="val 20209"/>
                <a:gd name="adj2"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44A5C2FE-F1A4-4755-B8D4-3729C5326991}"/>
                </a:ext>
              </a:extLst>
            </p:cNvPr>
            <p:cNvPicPr>
              <a:picLocks noChangeAspect="1"/>
            </p:cNvPicPr>
            <p:nvPr/>
          </p:nvPicPr>
          <p:blipFill>
            <a:blip r:embed="rId6"/>
            <a:stretch>
              <a:fillRect/>
            </a:stretch>
          </p:blipFill>
          <p:spPr>
            <a:xfrm>
              <a:off x="1111697" y="168185"/>
              <a:ext cx="2105005" cy="457144"/>
            </a:xfrm>
            <a:prstGeom prst="rect">
              <a:avLst/>
            </a:prstGeom>
            <a:noFill/>
            <a:ln w="88900" cap="sq">
              <a:noFill/>
              <a:miter lim="800000"/>
            </a:ln>
            <a:effectLst>
              <a:outerShdw blurRad="55000" dist="18000" dir="5400000" algn="tl" rotWithShape="0">
                <a:srgbClr val="000000">
                  <a:alpha val="40000"/>
                </a:srgbClr>
              </a:outerShdw>
            </a:effectLst>
          </p:spPr>
        </p:pic>
      </p:grpSp>
    </p:spTree>
    <p:extLst>
      <p:ext uri="{BB962C8B-B14F-4D97-AF65-F5344CB8AC3E}">
        <p14:creationId xmlns:p14="http://schemas.microsoft.com/office/powerpoint/2010/main" val="166262788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7172</TotalTime>
  <Words>448</Words>
  <Application>Microsoft Office PowerPoint</Application>
  <PresentationFormat>ユーザー設定</PresentationFormat>
  <Paragraphs>36</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vt:i4>
      </vt:variant>
    </vt:vector>
  </HeadingPairs>
  <TitlesOfParts>
    <vt:vector size="10" baseType="lpstr">
      <vt:lpstr>AR P悠々ゴシック体E</vt:lpstr>
      <vt:lpstr>AR丸ゴシック体E</vt:lpstr>
      <vt:lpstr>UD デジタル 教科書体 NK-B</vt:lpstr>
      <vt:lpstr>游ゴシック</vt:lpstr>
      <vt:lpstr>Calibri</vt:lpstr>
      <vt:lpstr>Calibri Light</vt:lpstr>
      <vt:lpstr>Wingdings 2</vt:lpstr>
      <vt:lpstr>HDOfficeLightV0</vt:lpstr>
      <vt:lpstr>1_HDOfficeLightV0</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nagao</dc:creator>
  <cp:lastModifiedBy>長尾　さゆり</cp:lastModifiedBy>
  <cp:revision>452</cp:revision>
  <cp:lastPrinted>2026-02-19T06:08:21Z</cp:lastPrinted>
  <dcterms:created xsi:type="dcterms:W3CDTF">2017-04-18T04:56:16Z</dcterms:created>
  <dcterms:modified xsi:type="dcterms:W3CDTF">2026-02-20T04:59:38Z</dcterms:modified>
</cp:coreProperties>
</file>